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297" r:id="rId7"/>
    <p:sldId id="298" r:id="rId8"/>
    <p:sldId id="348" r:id="rId9"/>
    <p:sldId id="349" r:id="rId10"/>
    <p:sldId id="350" r:id="rId11"/>
    <p:sldId id="302" r:id="rId12"/>
    <p:sldId id="318" r:id="rId13"/>
    <p:sldId id="320" r:id="rId14"/>
    <p:sldId id="343" r:id="rId15"/>
    <p:sldId id="342" r:id="rId16"/>
    <p:sldId id="351" r:id="rId17"/>
    <p:sldId id="305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908"/>
        <p:guide pos="2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7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0966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569972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Semantic Evolvement Enhanced Graph Autoencoder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for Rumor Detection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1800" y="2514600"/>
            <a:ext cx="6076950" cy="2644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216785"/>
            <a:ext cx="5289550" cy="39516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2230120"/>
            <a:ext cx="5189855" cy="3938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1981200"/>
            <a:ext cx="3429635" cy="4727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525395"/>
            <a:ext cx="661035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9765" y="2362200"/>
            <a:ext cx="8334375" cy="3176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" y="2362200"/>
            <a:ext cx="11944350" cy="3157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62200" y="4800600"/>
            <a:ext cx="78492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T</a:t>
            </a:r>
            <a:r>
              <a:t>hese models lack attention to</a:t>
            </a:r>
            <a:r>
              <a:rPr lang="en-US"/>
              <a:t> </a:t>
            </a:r>
            <a:r>
              <a:t>the semantic evolvement during news propagation.  </a:t>
            </a:r>
            <a:r>
              <a:rPr lang="en-US"/>
              <a:t>C</a:t>
            </a:r>
            <a:r>
              <a:t>omments</a:t>
            </a:r>
            <a:r>
              <a:rPr lang="en-US"/>
              <a:t> of news</a:t>
            </a:r>
            <a:r>
              <a:t> often present diverse viewpoints due to different</a:t>
            </a:r>
            <a:r>
              <a:rPr lang="en-US"/>
              <a:t> </a:t>
            </a:r>
            <a:r>
              <a:t>perspectives and positions, which contribute to the alteration of</a:t>
            </a:r>
            <a:r>
              <a:rPr lang="en-US"/>
              <a:t> </a:t>
            </a:r>
            <a:r>
              <a:t>the semantic meaning of the news.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2910" y="2440940"/>
            <a:ext cx="4538980" cy="19767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2209800"/>
            <a:ext cx="249110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010" y="1802765"/>
            <a:ext cx="970597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870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Definition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209800"/>
            <a:ext cx="2371725" cy="381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2743200"/>
            <a:ext cx="3510280" cy="3765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3249930"/>
            <a:ext cx="2110105" cy="3575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3733800"/>
            <a:ext cx="4133850" cy="5765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2600" y="4343400"/>
            <a:ext cx="2195830" cy="2717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2600" y="4800600"/>
            <a:ext cx="986155" cy="2813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319655"/>
            <a:ext cx="249110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48400" y="2101850"/>
            <a:ext cx="4761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Local Semantic Evolvement Learning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8800"/>
            <a:ext cx="5631180" cy="47802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571750"/>
            <a:ext cx="5310505" cy="4000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9680" y="3124200"/>
            <a:ext cx="5305425" cy="3289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733800"/>
            <a:ext cx="5732780" cy="76327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4777740"/>
            <a:ext cx="4977130" cy="500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48400" y="2101850"/>
            <a:ext cx="4761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Global Semantic Evolvement Learning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8800"/>
            <a:ext cx="5631180" cy="47802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667000"/>
            <a:ext cx="4881880" cy="738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3581400"/>
            <a:ext cx="5377180" cy="3860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7150" y="4143375"/>
            <a:ext cx="5095875" cy="8382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5181600"/>
            <a:ext cx="491490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48400" y="2101850"/>
            <a:ext cx="4761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Representation of Propagation Graph</a:t>
            </a:r>
            <a:endParaRPr lang="en-US" alt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828800"/>
            <a:ext cx="5667375" cy="46532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2682240"/>
            <a:ext cx="5855970" cy="3517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3124200"/>
            <a:ext cx="5867400" cy="3295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657600"/>
            <a:ext cx="4443730" cy="3098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4191000"/>
            <a:ext cx="4605655" cy="381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4706620"/>
            <a:ext cx="5503545" cy="34036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00" y="5181600"/>
            <a:ext cx="4876800" cy="776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48400" y="2101850"/>
            <a:ext cx="47612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Uniformity Regularizer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828800"/>
            <a:ext cx="5643880" cy="45904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2667000"/>
            <a:ext cx="4781550" cy="6432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3669030"/>
            <a:ext cx="4905375" cy="7289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800600"/>
            <a:ext cx="4653280" cy="509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2109470"/>
            <a:ext cx="7024370" cy="3295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5301</Words>
  <Application>WPS 演示</Application>
  <PresentationFormat>宽屏</PresentationFormat>
  <Paragraphs>320</Paragraphs>
  <Slides>15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263</cp:revision>
  <dcterms:created xsi:type="dcterms:W3CDTF">2023-09-17T03:47:00Z</dcterms:created>
  <dcterms:modified xsi:type="dcterms:W3CDTF">2024-05-19T10:25:46Z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2023-09-20T00:00:00Z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